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5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7"/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>
        <p:scale>
          <a:sx n="66" d="100"/>
          <a:sy n="66" d="100"/>
        </p:scale>
        <p:origin x="2916" y="20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0B3E5-1E2C-BD63-E3D0-8FF38F92ED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3EA34-938D-7289-7B3C-1FE2251FFF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D3D8EA-CEB7-A0A5-7A19-C3A41D6B3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8AB03-28C5-2193-8089-105B8CE46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8615B-A0DA-1743-DD6F-DB174E4D3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236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13F6A-7236-25BE-EC87-5D258B45D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458FBA-CCF7-8DCC-B03F-DCC8CA7E39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B4AB7-B4F5-DB71-1C46-5A207F041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6A954-EADE-AF44-72F2-52E2CFE69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70B0E-2F59-924A-5CC5-66028BC30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00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0932FE-BE1A-464E-EEA0-AF9A0A67FC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7EDD0F-D7AD-F2D1-AF1E-B4812EEEB3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B35BB8-4903-83CC-8DAF-DBAC449CE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2D2C32-9F5E-1FF5-0026-B6C9A44A3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B5315-4266-5E78-A11E-610453890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026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517C5-8A10-9AA2-CABD-9FBFF1498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7A8A08-FACC-59B9-1154-F2FF290A5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CCDE0-E5C0-B084-FA51-6B5FEE2C0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7AF1-11BE-F835-07C0-2DEDE497C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B59C05-F7AC-62EA-71A3-B891C530D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119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236A6-35CD-E703-A188-1114CA46E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F5DC86-724D-3C45-1051-B140ECF2F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137445-7BA5-E8B5-C72A-D235708E1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3A5F3-42BB-495F-2547-4970A5996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D17D0-F532-715C-26C8-B9C49868B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178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ED277-74A3-A14E-3732-5FAE6B7E2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21B21-60CA-B001-E59A-BCED209E4E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59092E-932D-EB06-3713-44C9CBDC42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543DA8-83BA-11EB-F9E3-609814395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4B47FF-D268-2F05-2DED-EC17E31D0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FFD6BC-73F1-6596-37A5-B2EF0370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693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3F056-9E61-DF8E-6912-24C4D534A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179085-7573-658A-EF67-D77530E60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1D307E-DDFC-EC14-0D69-5EE187C92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52247F-9409-8B89-8425-262F15E756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AF9E03-0423-9C84-5E1E-91F972E2CC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B5E068-E039-DD6C-CA2F-7D61FEA82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5E3BEF-6991-266C-C515-304624BC4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761756-98B4-6083-E3D6-CA3218F6B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983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FDE66-18F6-3AB4-0AF0-9BAC8F254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96DAB9-520B-DF05-2BDF-EEAE0CF66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252418-A837-9908-F2CE-D46D55560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6F93E6-F010-66DE-8EE3-11FBC8698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227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1DFD0F-B3AC-504A-EAE2-BC79E5AE9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A87AAB-18B6-9D87-980A-624B0D905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A3BD9F-F045-1DC3-6F4E-45AC79CA0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129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CBC22-93CF-E4E0-6E4C-40CDF0365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F732B5-7F61-2264-15FE-345CC51F1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2A4899-5A7A-60A9-4A2B-1720177C3D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F94668-B20F-6A6B-392A-26D7385D7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BC2F8-61F5-3E0A-A44A-527D9EEE3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D48136-471F-CA59-540B-2EF2D0DA1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580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63568-9236-42DA-2060-FDD2A3056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F7A823-EBFB-D745-DC6A-DAA175E92E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C282A8-69A9-1045-632B-ECDD33B7D4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4C8ACA-7E9A-F014-CA96-6EB9DE434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EDCC44-C6C5-ED5A-BFCA-33828BC3E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CB7F33-C0E5-9A3B-917C-6C7E78FC8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182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1A1103-7088-223C-BB09-15255E779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A9A0E-746A-301F-D255-D919BCA70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E5CF30-15C0-C2BF-04B2-D27E86D8F7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E81D7E-A710-455A-8C45-C17515B880F4}" type="datetimeFigureOut">
              <a:rPr lang="en-US" smtClean="0"/>
              <a:t>10/26/2025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09BEA-7B7E-1DE8-F822-6CCFFD7B9F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042E4-3EEC-7B49-7CBD-2BE146814C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3D26FA-7F7D-4583-A0A5-3C83E680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9508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5C57BF1C-92DE-FECA-569B-E31753524831}"/>
              </a:ext>
            </a:extLst>
          </p:cNvPr>
          <p:cNvGrpSpPr/>
          <p:nvPr/>
        </p:nvGrpSpPr>
        <p:grpSpPr>
          <a:xfrm>
            <a:off x="678180" y="0"/>
            <a:ext cx="10972800" cy="7856220"/>
            <a:chOff x="1219200" y="53340"/>
            <a:chExt cx="10241280" cy="686562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5E0E2D2-0737-EDC1-097C-797E43816B0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778" r="1917"/>
            <a:stretch>
              <a:fillRect/>
            </a:stretch>
          </p:blipFill>
          <p:spPr>
            <a:xfrm>
              <a:off x="1219200" y="114300"/>
              <a:ext cx="10241280" cy="680466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136E995-E798-25CE-2B44-D24E00AAC878}"/>
                </a:ext>
              </a:extLst>
            </p:cNvPr>
            <p:cNvSpPr/>
            <p:nvPr/>
          </p:nvSpPr>
          <p:spPr>
            <a:xfrm>
              <a:off x="1219200" y="53340"/>
              <a:ext cx="716280" cy="304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81248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59B6F4-045B-4723-D6BE-ABCD3B661A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9485" y="0"/>
            <a:ext cx="68130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237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FBF7EB-662F-D351-BCF3-F31CBD5CD9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274" y="-1"/>
            <a:ext cx="10871451" cy="9797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753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6831B53-042D-4DD4-CF38-3740FAC6FBA9}"/>
              </a:ext>
            </a:extLst>
          </p:cNvPr>
          <p:cNvGrpSpPr/>
          <p:nvPr/>
        </p:nvGrpSpPr>
        <p:grpSpPr>
          <a:xfrm>
            <a:off x="2514981" y="66843"/>
            <a:ext cx="6954220" cy="7384134"/>
            <a:chOff x="2514981" y="66843"/>
            <a:chExt cx="6954220" cy="738413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5B26B97-C1E4-6354-CE6F-D35EBA0A61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14981" y="66843"/>
              <a:ext cx="6954220" cy="380100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012E024-3244-7AAA-4F8E-86C43E9BBC2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14981" y="3688077"/>
              <a:ext cx="6925642" cy="37629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97344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EBDD4E0-4054-2BCE-191F-E8CA00D72131}"/>
              </a:ext>
            </a:extLst>
          </p:cNvPr>
          <p:cNvGrpSpPr/>
          <p:nvPr/>
        </p:nvGrpSpPr>
        <p:grpSpPr>
          <a:xfrm>
            <a:off x="2268257" y="0"/>
            <a:ext cx="7278116" cy="8054364"/>
            <a:chOff x="2268257" y="0"/>
            <a:chExt cx="7278116" cy="805436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AF9B0E3-EC36-02C4-B143-3A8835B9B3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68257" y="0"/>
              <a:ext cx="7278116" cy="383911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3F901DF-ED19-D6E7-9CF8-A2E421C097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37995" y="3805621"/>
              <a:ext cx="6516009" cy="4248743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0B3B34C-0AFC-BF0B-331E-0205338162A0}"/>
                </a:ext>
              </a:extLst>
            </p:cNvPr>
            <p:cNvSpPr/>
            <p:nvPr/>
          </p:nvSpPr>
          <p:spPr>
            <a:xfrm>
              <a:off x="2837995" y="3886200"/>
              <a:ext cx="476705" cy="39052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45372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D5B2309D-55A4-5F7B-E5F1-68CE527323B6}"/>
              </a:ext>
            </a:extLst>
          </p:cNvPr>
          <p:cNvGrpSpPr/>
          <p:nvPr/>
        </p:nvGrpSpPr>
        <p:grpSpPr>
          <a:xfrm>
            <a:off x="3535325" y="0"/>
            <a:ext cx="5136236" cy="6858000"/>
            <a:chOff x="3535325" y="0"/>
            <a:chExt cx="5136236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11D5CBA-8993-C90B-9BF7-6A3BFA1592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35325" y="0"/>
              <a:ext cx="5121349" cy="68580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C1FFE90-4ABA-D18C-77F9-F2DFF2E0CD57}"/>
                </a:ext>
              </a:extLst>
            </p:cNvPr>
            <p:cNvSpPr/>
            <p:nvPr/>
          </p:nvSpPr>
          <p:spPr>
            <a:xfrm>
              <a:off x="3688080" y="129540"/>
              <a:ext cx="312420" cy="342900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F7F7F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`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A83EA1C-8E4E-0803-DAC4-77984C8A71B6}"/>
                </a:ext>
              </a:extLst>
            </p:cNvPr>
            <p:cNvSpPr/>
            <p:nvPr/>
          </p:nvSpPr>
          <p:spPr>
            <a:xfrm>
              <a:off x="3688080" y="2804160"/>
              <a:ext cx="388975" cy="3429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3BF137D-EE9D-3F59-E0A6-D139522F5096}"/>
                </a:ext>
              </a:extLst>
            </p:cNvPr>
            <p:cNvSpPr/>
            <p:nvPr/>
          </p:nvSpPr>
          <p:spPr>
            <a:xfrm>
              <a:off x="6172377" y="2804160"/>
              <a:ext cx="388975" cy="3429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0F880F2-2445-8C0B-9112-3C0ECD2D82F4}"/>
                </a:ext>
              </a:extLst>
            </p:cNvPr>
            <p:cNvSpPr/>
            <p:nvPr/>
          </p:nvSpPr>
          <p:spPr>
            <a:xfrm>
              <a:off x="8138161" y="4754880"/>
              <a:ext cx="533400" cy="17983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8E3913-0722-DE8C-A18B-64320D605E1E}"/>
                </a:ext>
              </a:extLst>
            </p:cNvPr>
            <p:cNvSpPr/>
            <p:nvPr/>
          </p:nvSpPr>
          <p:spPr>
            <a:xfrm>
              <a:off x="3726357" y="4488180"/>
              <a:ext cx="312420" cy="342900"/>
            </a:xfrm>
            <a:prstGeom prst="rect">
              <a:avLst/>
            </a:prstGeom>
            <a:solidFill>
              <a:srgbClr val="F7F7F7"/>
            </a:solidFill>
            <a:ln>
              <a:solidFill>
                <a:srgbClr val="F7F7F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`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8893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A1F387-28BA-9105-294C-09139174F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8884" y="0"/>
            <a:ext cx="59741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07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80AF39-27FD-F750-4EAB-B0AF559D1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059" y="0"/>
            <a:ext cx="70498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527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130D127-6188-55BD-A3B9-5C57188E7289}"/>
              </a:ext>
            </a:extLst>
          </p:cNvPr>
          <p:cNvGrpSpPr/>
          <p:nvPr/>
        </p:nvGrpSpPr>
        <p:grpSpPr>
          <a:xfrm>
            <a:off x="2222600" y="0"/>
            <a:ext cx="8217875" cy="6713220"/>
            <a:chOff x="2222600" y="0"/>
            <a:chExt cx="8217875" cy="671322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B1A8320-4A8A-441F-931F-078DCBEBCC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87" t="20139" r="8353" b="1112"/>
            <a:stretch/>
          </p:blipFill>
          <p:spPr>
            <a:xfrm>
              <a:off x="2222600" y="0"/>
              <a:ext cx="8217875" cy="671322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C99A265-4377-2846-2202-0C1BC860049C}"/>
                </a:ext>
              </a:extLst>
            </p:cNvPr>
            <p:cNvSpPr/>
            <p:nvPr/>
          </p:nvSpPr>
          <p:spPr>
            <a:xfrm>
              <a:off x="5325201" y="5768340"/>
              <a:ext cx="1800677" cy="32011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Pressure [Pa]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9580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AF321AA-4D09-AC12-A309-B5DFDD0A428A}"/>
              </a:ext>
            </a:extLst>
          </p:cNvPr>
          <p:cNvGrpSpPr/>
          <p:nvPr/>
        </p:nvGrpSpPr>
        <p:grpSpPr>
          <a:xfrm>
            <a:off x="1894555" y="453293"/>
            <a:ext cx="5779566" cy="5810729"/>
            <a:chOff x="1894555" y="453293"/>
            <a:chExt cx="5779566" cy="581072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F79BCBF-F4B4-01B4-82C8-7CED5684D5A3}"/>
                </a:ext>
              </a:extLst>
            </p:cNvPr>
            <p:cNvPicPr/>
            <p:nvPr/>
          </p:nvPicPr>
          <p:blipFill rotWithShape="1">
            <a:blip r:embed="rId2"/>
            <a:srcRect l="5693" r="3968"/>
            <a:stretch/>
          </p:blipFill>
          <p:spPr>
            <a:xfrm>
              <a:off x="1894555" y="1381272"/>
              <a:ext cx="5779566" cy="475361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0C5BF75-17D9-67C2-2C9D-5F3CC76F2160}"/>
                </a:ext>
              </a:extLst>
            </p:cNvPr>
            <p:cNvSpPr txBox="1"/>
            <p:nvPr/>
          </p:nvSpPr>
          <p:spPr>
            <a:xfrm>
              <a:off x="3750334" y="585587"/>
              <a:ext cx="90281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Noise</a:t>
              </a:r>
              <a:endParaRPr lang="en-US" sz="2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BB4BD217-F61D-0950-34FB-48C765D629C0}"/>
                </a:ext>
              </a:extLst>
            </p:cNvPr>
            <p:cNvCxnSpPr/>
            <p:nvPr/>
          </p:nvCxnSpPr>
          <p:spPr>
            <a:xfrm>
              <a:off x="3399692" y="453293"/>
              <a:ext cx="1008184" cy="1555261"/>
            </a:xfrm>
            <a:prstGeom prst="straightConnector1">
              <a:avLst/>
            </a:prstGeom>
            <a:ln w="762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AF4A56BC-B7F9-8224-57BC-AB0B77F67AD6}"/>
                </a:ext>
              </a:extLst>
            </p:cNvPr>
            <p:cNvCxnSpPr/>
            <p:nvPr/>
          </p:nvCxnSpPr>
          <p:spPr>
            <a:xfrm>
              <a:off x="2878016" y="715303"/>
              <a:ext cx="1008184" cy="1555261"/>
            </a:xfrm>
            <a:prstGeom prst="straightConnector1">
              <a:avLst/>
            </a:prstGeom>
            <a:ln w="762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A4BD3EF-39CF-4845-2E19-7CB7CA6820AB}"/>
                </a:ext>
              </a:extLst>
            </p:cNvPr>
            <p:cNvCxnSpPr/>
            <p:nvPr/>
          </p:nvCxnSpPr>
          <p:spPr>
            <a:xfrm>
              <a:off x="2317264" y="1039455"/>
              <a:ext cx="1008184" cy="1555261"/>
            </a:xfrm>
            <a:prstGeom prst="straightConnector1">
              <a:avLst/>
            </a:prstGeom>
            <a:ln w="76200"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C26B762-909E-CBE7-F206-D56FB55081F4}"/>
                </a:ext>
              </a:extLst>
            </p:cNvPr>
            <p:cNvSpPr txBox="1"/>
            <p:nvPr/>
          </p:nvSpPr>
          <p:spPr>
            <a:xfrm>
              <a:off x="3956470" y="5802357"/>
              <a:ext cx="14334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="1" dirty="0">
                  <a:latin typeface="Times New Roman" panose="02020603050405020304" pitchFamily="18" charset="0"/>
                  <a:ea typeface="Tahoma" panose="020B0604030504040204" pitchFamily="34" charset="0"/>
                  <a:cs typeface="Times New Roman" panose="02020603050405020304" pitchFamily="18" charset="0"/>
                </a:rPr>
                <a:t>bsorber</a:t>
              </a:r>
              <a:endParaRPr lang="en-US" sz="24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4431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830</TotalTime>
  <Words>8</Words>
  <Application>Microsoft Office PowerPoint</Application>
  <PresentationFormat>Widescreen</PresentationFormat>
  <Paragraphs>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Ji, Jun</dc:creator>
  <cp:lastModifiedBy>Ji, Jun</cp:lastModifiedBy>
  <cp:revision>4</cp:revision>
  <dcterms:created xsi:type="dcterms:W3CDTF">2025-10-26T12:19:17Z</dcterms:created>
  <dcterms:modified xsi:type="dcterms:W3CDTF">2025-10-27T02:09:39Z</dcterms:modified>
</cp:coreProperties>
</file>

<file path=docProps/thumbnail.jpeg>
</file>